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541965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842006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01759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175507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052962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26391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7172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839964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220822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097465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393668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FDD1-D182-443B-BDE7-434C42E9353C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5BA7-D584-4993-B49A-F3CEC502E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89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/>
          <a:lstStyle/>
          <a:p>
            <a:r>
              <a:rPr lang="nl-NL" dirty="0"/>
              <a:t>Leuk dat je er bij was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7840"/>
            <a:ext cx="9144000" cy="1655762"/>
          </a:xfrm>
        </p:spPr>
        <p:txBody>
          <a:bodyPr/>
          <a:lstStyle/>
          <a:p>
            <a:r>
              <a:rPr lang="nl-NL" dirty="0"/>
              <a:t>En misschien tot volgend jaar...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1" y="22922"/>
            <a:ext cx="8887986" cy="20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0617"/>
      </p:ext>
    </p:extLst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1" y="22922"/>
            <a:ext cx="8887986" cy="201473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905909"/>
              </p:ext>
            </p:extLst>
          </p:nvPr>
        </p:nvGraphicFramePr>
        <p:xfrm>
          <a:off x="458874" y="2329152"/>
          <a:ext cx="11274252" cy="3568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0167">
                  <a:extLst>
                    <a:ext uri="{9D8B030D-6E8A-4147-A177-3AD203B41FA5}">
                      <a16:colId xmlns:a16="http://schemas.microsoft.com/office/drawing/2014/main" val="84623263"/>
                    </a:ext>
                  </a:extLst>
                </a:gridCol>
                <a:gridCol w="861951">
                  <a:extLst>
                    <a:ext uri="{9D8B030D-6E8A-4147-A177-3AD203B41FA5}">
                      <a16:colId xmlns:a16="http://schemas.microsoft.com/office/drawing/2014/main" val="364665912"/>
                    </a:ext>
                  </a:extLst>
                </a:gridCol>
                <a:gridCol w="3284669">
                  <a:extLst>
                    <a:ext uri="{9D8B030D-6E8A-4147-A177-3AD203B41FA5}">
                      <a16:colId xmlns:a16="http://schemas.microsoft.com/office/drawing/2014/main" val="4006847926"/>
                    </a:ext>
                  </a:extLst>
                </a:gridCol>
                <a:gridCol w="1580089">
                  <a:extLst>
                    <a:ext uri="{9D8B030D-6E8A-4147-A177-3AD203B41FA5}">
                      <a16:colId xmlns:a16="http://schemas.microsoft.com/office/drawing/2014/main" val="660319656"/>
                    </a:ext>
                  </a:extLst>
                </a:gridCol>
                <a:gridCol w="3775683">
                  <a:extLst>
                    <a:ext uri="{9D8B030D-6E8A-4147-A177-3AD203B41FA5}">
                      <a16:colId xmlns:a16="http://schemas.microsoft.com/office/drawing/2014/main" val="2129032265"/>
                    </a:ext>
                  </a:extLst>
                </a:gridCol>
                <a:gridCol w="351693">
                  <a:extLst>
                    <a:ext uri="{9D8B030D-6E8A-4147-A177-3AD203B41FA5}">
                      <a16:colId xmlns:a16="http://schemas.microsoft.com/office/drawing/2014/main" val="1675688635"/>
                    </a:ext>
                  </a:extLst>
                </a:gridCol>
              </a:tblGrid>
              <a:tr h="892009"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CC0000"/>
                          </a:solidFill>
                          <a:effectLst/>
                          <a:latin typeface="+mn-lt"/>
                        </a:rPr>
                        <a:t>Cat.</a:t>
                      </a:r>
                      <a:endParaRPr lang="nl-NL" sz="32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 dirty="0">
                          <a:solidFill>
                            <a:srgbClr val="CC0000"/>
                          </a:solidFill>
                          <a:effectLst/>
                        </a:rPr>
                        <a:t>Overall</a:t>
                      </a:r>
                      <a:endParaRPr lang="nl-NL" sz="32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32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 dirty="0">
                          <a:solidFill>
                            <a:srgbClr val="CC0000"/>
                          </a:solidFill>
                          <a:effectLst/>
                        </a:rPr>
                        <a:t>Meisjes</a:t>
                      </a:r>
                      <a:endParaRPr lang="nl-NL" sz="32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32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66376"/>
                  </a:ext>
                </a:extLst>
              </a:tr>
              <a:tr h="892009"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u="none" strike="noStrike" dirty="0">
                          <a:effectLst/>
                        </a:rPr>
                        <a:t>F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u="none" strike="noStrike" dirty="0">
                          <a:effectLst/>
                        </a:rPr>
                        <a:t>Piet van Eijk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 dirty="0">
                          <a:effectLst/>
                        </a:rPr>
                        <a:t>Kimmy Lee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41681"/>
                  </a:ext>
                </a:extLst>
              </a:tr>
              <a:tr h="892009"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u="none" strike="noStrike" dirty="0">
                          <a:effectLst/>
                        </a:rPr>
                        <a:t>G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u="none" strike="noStrike" dirty="0">
                          <a:effectLst/>
                        </a:rPr>
                        <a:t>Yichen Han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 dirty="0">
                          <a:effectLst/>
                        </a:rPr>
                        <a:t>Annette de Vries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55353"/>
                  </a:ext>
                </a:extLst>
              </a:tr>
              <a:tr h="892009"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u="none" strike="noStrike" dirty="0">
                          <a:effectLst/>
                        </a:rPr>
                        <a:t>H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u="none" strike="noStrike" dirty="0">
                          <a:effectLst/>
                        </a:rPr>
                        <a:t>Karel de Groot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 dirty="0">
                          <a:effectLst/>
                        </a:rPr>
                        <a:t>Maartje van Kuieren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5342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46" y="3473704"/>
            <a:ext cx="437590" cy="550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39" y="3345054"/>
            <a:ext cx="564653" cy="752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69" y="4164123"/>
            <a:ext cx="599823" cy="799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4186"/>
            <a:ext cx="9144000" cy="1102815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De Kampioenen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68" y="5054015"/>
            <a:ext cx="599823" cy="7997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46" y="4418250"/>
            <a:ext cx="437590" cy="5504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46" y="5362796"/>
            <a:ext cx="437590" cy="5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3210"/>
      </p:ext>
    </p:extLst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1" y="22922"/>
            <a:ext cx="8887986" cy="2014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4186"/>
            <a:ext cx="9144000" cy="1102815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Winnaars randprogramma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1624" y="6336549"/>
            <a:ext cx="552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Prijzen zijn na de prijsuitreiking bij het podium af te halen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03" y="2852667"/>
            <a:ext cx="2957305" cy="179250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83526"/>
              </p:ext>
            </p:extLst>
          </p:nvPr>
        </p:nvGraphicFramePr>
        <p:xfrm>
          <a:off x="587405" y="5127269"/>
          <a:ext cx="2788841" cy="113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841">
                  <a:extLst>
                    <a:ext uri="{9D8B030D-6E8A-4147-A177-3AD203B41FA5}">
                      <a16:colId xmlns:a16="http://schemas.microsoft.com/office/drawing/2014/main" val="698926283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Pipo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79295"/>
                  </a:ext>
                </a:extLst>
              </a:tr>
              <a:tr h="37935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Mama lou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56938"/>
                  </a:ext>
                </a:extLst>
              </a:tr>
              <a:tr h="37935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Klaasje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79147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42" y="2900120"/>
            <a:ext cx="2663969" cy="185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76" y="2969733"/>
            <a:ext cx="2462247" cy="1849405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39129"/>
              </p:ext>
            </p:extLst>
          </p:nvPr>
        </p:nvGraphicFramePr>
        <p:xfrm>
          <a:off x="4794540" y="5120586"/>
          <a:ext cx="2788841" cy="113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841">
                  <a:extLst>
                    <a:ext uri="{9D8B030D-6E8A-4147-A177-3AD203B41FA5}">
                      <a16:colId xmlns:a16="http://schemas.microsoft.com/office/drawing/2014/main" val="698926283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Pipo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79295"/>
                  </a:ext>
                </a:extLst>
              </a:tr>
              <a:tr h="37935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Mama lou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56938"/>
                  </a:ext>
                </a:extLst>
              </a:tr>
              <a:tr h="37935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Klaasje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7914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822419"/>
              </p:ext>
            </p:extLst>
          </p:nvPr>
        </p:nvGraphicFramePr>
        <p:xfrm>
          <a:off x="8697581" y="5120585"/>
          <a:ext cx="2788841" cy="113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841">
                  <a:extLst>
                    <a:ext uri="{9D8B030D-6E8A-4147-A177-3AD203B41FA5}">
                      <a16:colId xmlns:a16="http://schemas.microsoft.com/office/drawing/2014/main" val="698926283"/>
                    </a:ext>
                  </a:extLst>
                </a:gridCol>
              </a:tblGrid>
              <a:tr h="374153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Pipo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79295"/>
                  </a:ext>
                </a:extLst>
              </a:tr>
              <a:tr h="37935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Mama lou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56938"/>
                  </a:ext>
                </a:extLst>
              </a:tr>
              <a:tr h="37935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Klaasje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79147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63427" y="4689087"/>
            <a:ext cx="3836796" cy="438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Puzzel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74537" y="4689087"/>
            <a:ext cx="3836796" cy="438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WK schaaksjoelen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109128" y="4722432"/>
            <a:ext cx="3836796" cy="438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Kleurplaat</a:t>
            </a:r>
          </a:p>
        </p:txBody>
      </p:sp>
    </p:spTree>
    <p:extLst>
      <p:ext uri="{BB962C8B-B14F-4D97-AF65-F5344CB8AC3E}">
        <p14:creationId xmlns:p14="http://schemas.microsoft.com/office/powerpoint/2010/main" val="3989256612"/>
      </p:ext>
    </p:extLst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1" y="22922"/>
            <a:ext cx="8887986" cy="2014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4186"/>
            <a:ext cx="9144000" cy="1102815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Logo naam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00" y="3017872"/>
            <a:ext cx="2735287" cy="3506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23379" y="22922"/>
            <a:ext cx="1889090" cy="271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8042249" y="351500"/>
            <a:ext cx="1889090" cy="67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828044" y="2917388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Hier is ......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3451" y="3886545"/>
            <a:ext cx="6239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/>
              <a:t>Jonnie Pionnie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3534" y="6039059"/>
            <a:ext cx="311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Met dank aan Josefien Vleming</a:t>
            </a:r>
          </a:p>
        </p:txBody>
      </p:sp>
    </p:spTree>
    <p:extLst>
      <p:ext uri="{BB962C8B-B14F-4D97-AF65-F5344CB8AC3E}">
        <p14:creationId xmlns:p14="http://schemas.microsoft.com/office/powerpoint/2010/main" val="377920476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1" y="22922"/>
            <a:ext cx="8887986" cy="2014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4186"/>
            <a:ext cx="9144000" cy="1102815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Oplossing puzzel</a:t>
            </a:r>
          </a:p>
        </p:txBody>
      </p:sp>
      <p:sp>
        <p:nvSpPr>
          <p:cNvPr id="9" name="Rectangle 8"/>
          <p:cNvSpPr/>
          <p:nvPr/>
        </p:nvSpPr>
        <p:spPr>
          <a:xfrm>
            <a:off x="8623379" y="22922"/>
            <a:ext cx="1889090" cy="271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8042249" y="351500"/>
            <a:ext cx="1889090" cy="67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3" y="3165231"/>
            <a:ext cx="2957305" cy="1792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134" y="3166936"/>
            <a:ext cx="1655153" cy="163560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08137" y="5520290"/>
            <a:ext cx="27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Het missende stuk is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DAME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43715" y="5494597"/>
            <a:ext cx="4208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Als je goed bent gesprongen, kwam je links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uit op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PAARDENSPRONG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, en rechts op</a:t>
            </a:r>
          </a:p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MAT ACHTER DE PAALTJES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821" y="2910542"/>
            <a:ext cx="1736428" cy="21313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144" y="2452082"/>
            <a:ext cx="2804390" cy="2766998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9756949" y="4190163"/>
            <a:ext cx="456750" cy="42544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0250762" y="3815320"/>
            <a:ext cx="417238" cy="29445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0743594" y="3147580"/>
            <a:ext cx="0" cy="58567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10349802" y="3104941"/>
            <a:ext cx="401934" cy="14067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9254532" y="3577213"/>
            <a:ext cx="572756" cy="15604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9244484" y="3514705"/>
            <a:ext cx="416339" cy="46149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9181784" y="3976200"/>
            <a:ext cx="479039" cy="42668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9150434" y="4402883"/>
            <a:ext cx="565839" cy="14538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9756949" y="3079948"/>
            <a:ext cx="456750" cy="39332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768004" y="3473364"/>
            <a:ext cx="385651" cy="39192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529144" y="5502607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De vlag kon met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10 SPRONGEN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bereikt worden</a:t>
            </a:r>
          </a:p>
        </p:txBody>
      </p:sp>
    </p:spTree>
    <p:extLst>
      <p:ext uri="{BB962C8B-B14F-4D97-AF65-F5344CB8AC3E}">
        <p14:creationId xmlns:p14="http://schemas.microsoft.com/office/powerpoint/2010/main" val="2281990663"/>
      </p:ext>
    </p:extLst>
  </p:cSld>
  <p:clrMapOvr>
    <a:masterClrMapping/>
  </p:clrMapOvr>
  <p:transition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1" y="22922"/>
            <a:ext cx="8887986" cy="2014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4186"/>
            <a:ext cx="9144000" cy="1102815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Oplossing puzzel</a:t>
            </a:r>
          </a:p>
        </p:txBody>
      </p:sp>
      <p:sp>
        <p:nvSpPr>
          <p:cNvPr id="9" name="Rectangle 8"/>
          <p:cNvSpPr/>
          <p:nvPr/>
        </p:nvSpPr>
        <p:spPr>
          <a:xfrm>
            <a:off x="8623379" y="22922"/>
            <a:ext cx="1889090" cy="271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8042249" y="351500"/>
            <a:ext cx="1889090" cy="67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xtBox 41"/>
          <p:cNvSpPr txBox="1"/>
          <p:nvPr/>
        </p:nvSpPr>
        <p:spPr>
          <a:xfrm>
            <a:off x="508137" y="5473933"/>
            <a:ext cx="2543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Het gevraagde stuk is het</a:t>
            </a:r>
          </a:p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PAARD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43715" y="5494597"/>
            <a:ext cx="3493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Onderweg door het doolhof kom je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twee stukken tegen:</a:t>
            </a:r>
          </a:p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LOPER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en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PION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529144" y="5502607"/>
            <a:ext cx="3723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Goed opletten! Zwart speelt naar 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‘boven’ en kan een dame halen op A1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, wit kan de mat niet meer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voorkomen.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ZWART WINT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dus.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37" y="2885592"/>
            <a:ext cx="2667000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510" y="2780121"/>
            <a:ext cx="3058048" cy="2771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379" y="2544594"/>
            <a:ext cx="2455252" cy="25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0348"/>
      </p:ext>
    </p:extLst>
  </p:cSld>
  <p:clrMapOvr>
    <a:masterClrMapping/>
  </p:clrMapOvr>
  <p:transition advTm="5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163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Leuk dat je er bij was</vt:lpstr>
      <vt:lpstr>De Kampioenen</vt:lpstr>
      <vt:lpstr>Winnaars randprogramma</vt:lpstr>
      <vt:lpstr>Logo naam</vt:lpstr>
      <vt:lpstr>Oplossing puzzel</vt:lpstr>
      <vt:lpstr>Oplossing puzzel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Leuk dat je er bij was</dc:title>
  <dc:creator>Molanus, Tako</dc:creator>
  <cp:lastModifiedBy>Molanus, Tako</cp:lastModifiedBy>
  <cp:revision>17</cp:revision>
  <dcterms:created xsi:type="dcterms:W3CDTF">2017-06-06T14:44:31Z</dcterms:created>
  <dcterms:modified xsi:type="dcterms:W3CDTF">2017-06-16T11:58:24Z</dcterms:modified>
</cp:coreProperties>
</file>